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7" r:id="rId2"/>
    <p:sldId id="271" r:id="rId3"/>
    <p:sldId id="333" r:id="rId4"/>
    <p:sldId id="321" r:id="rId5"/>
    <p:sldId id="325" r:id="rId6"/>
    <p:sldId id="322" r:id="rId7"/>
    <p:sldId id="320" r:id="rId8"/>
    <p:sldId id="323" r:id="rId9"/>
    <p:sldId id="329" r:id="rId10"/>
    <p:sldId id="328" r:id="rId11"/>
    <p:sldId id="326" r:id="rId12"/>
    <p:sldId id="331" r:id="rId13"/>
    <p:sldId id="335" r:id="rId14"/>
    <p:sldId id="332" r:id="rId15"/>
    <p:sldId id="336" r:id="rId16"/>
    <p:sldId id="334" r:id="rId17"/>
    <p:sldId id="337" r:id="rId18"/>
    <p:sldId id="33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5"/>
    <p:restoredTop sz="94463"/>
  </p:normalViewPr>
  <p:slideViewPr>
    <p:cSldViewPr snapToGrid="0" snapToObjects="1">
      <p:cViewPr>
        <p:scale>
          <a:sx n="86" d="100"/>
          <a:sy n="86" d="100"/>
        </p:scale>
        <p:origin x="3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0FF7C-7368-674B-898A-B9345FAEF296}" type="datetimeFigureOut">
              <a:rPr lang="en-AU" smtClean="0"/>
              <a:t>20/11/2020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E5758-F899-5E48-9271-74BD6474C3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34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E5758-F899-5E48-9271-74BD6474C39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79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5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97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648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410751">
              <a:defRPr sz="5625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 defTabSz="410751">
              <a:spcBef>
                <a:spcPts val="0"/>
              </a:spcBef>
              <a:buClrTx/>
              <a:buSzTx/>
              <a:buFontTx/>
              <a:buNone/>
              <a:defRPr sz="225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160729" algn="ctr" defTabSz="410751">
              <a:spcBef>
                <a:spcPts val="0"/>
              </a:spcBef>
              <a:buClrTx/>
              <a:buSzTx/>
              <a:buFontTx/>
              <a:buNone/>
              <a:defRPr sz="225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321457" algn="ctr" defTabSz="410751">
              <a:spcBef>
                <a:spcPts val="0"/>
              </a:spcBef>
              <a:buClrTx/>
              <a:buSzTx/>
              <a:buFontTx/>
              <a:buNone/>
              <a:defRPr sz="225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482186" algn="ctr" defTabSz="410751">
              <a:spcBef>
                <a:spcPts val="0"/>
              </a:spcBef>
              <a:buClrTx/>
              <a:buSzTx/>
              <a:buFontTx/>
              <a:buNone/>
              <a:defRPr sz="225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642915" algn="ctr" defTabSz="410751">
              <a:spcBef>
                <a:spcPts val="0"/>
              </a:spcBef>
              <a:buClrTx/>
              <a:buSzTx/>
              <a:buFontTx/>
              <a:buNone/>
              <a:defRPr sz="225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816508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594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4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96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81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61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29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5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99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84C2-3F04-8D42-B4FE-B150DD1A8F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92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anthan@itc.edu.kh" TargetMode="External"/><Relationship Id="rId4" Type="http://schemas.openxmlformats.org/officeDocument/2006/relationships/hyperlink" Target="https://github.com/Chanthan89/Smart-Irrigation" TargetMode="External"/><Relationship Id="rId5" Type="http://schemas.openxmlformats.org/officeDocument/2006/relationships/hyperlink" Target="http://gee.itc.edu.kh/" TargetMode="External"/><Relationship Id="rId6" Type="http://schemas.openxmlformats.org/officeDocument/2006/relationships/image" Target="../media/image1.tiff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channels/1111041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ingspeak.com/channels/1111041" TargetMode="Externa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8.tif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iot-lab.itc.edu.kh/data/perspective/client/MushAuto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ot-lab.itc.edu.kh/data/perspective/client/MushAuto" TargetMode="Externa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2157985" y="1223042"/>
            <a:ext cx="7863840" cy="118302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7400" b="1">
                <a:solidFill>
                  <a:srgbClr val="861001"/>
                </a:solidFill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203" dirty="0" smtClean="0"/>
              <a:t>Research Project Plan</a:t>
            </a:r>
            <a:br>
              <a:rPr lang="en-US" sz="5203" dirty="0" smtClean="0"/>
            </a:br>
            <a:r>
              <a:rPr lang="en-US" sz="5203" dirty="0" smtClean="0"/>
              <a:t>2020-2021</a:t>
            </a:r>
            <a:endParaRPr sz="5203" dirty="0"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2410873" y="3160093"/>
            <a:ext cx="7358063" cy="194026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361460">
              <a:defRPr sz="1800"/>
            </a:pPr>
            <a:endParaRPr lang="en-US" sz="2104" b="1" dirty="0" smtClean="0">
              <a:solidFill>
                <a:srgbClr val="0365C0"/>
              </a:solidFill>
            </a:endParaRPr>
          </a:p>
          <a:p>
            <a:pPr defTabSz="361460">
              <a:defRPr sz="1800"/>
            </a:pPr>
            <a:r>
              <a:rPr lang="en-US" sz="2104" b="1" dirty="0" smtClean="0">
                <a:solidFill>
                  <a:srgbClr val="0365C0"/>
                </a:solidFill>
              </a:rPr>
              <a:t>Chanthan HEL</a:t>
            </a:r>
            <a:endParaRPr lang="en-US" sz="2104" b="1" dirty="0">
              <a:solidFill>
                <a:srgbClr val="0365C0"/>
              </a:solidFill>
            </a:endParaRPr>
          </a:p>
          <a:p>
            <a:pPr defTabSz="361460">
              <a:defRPr sz="1800"/>
            </a:pPr>
            <a:r>
              <a:rPr lang="en-US" sz="2104" dirty="0" smtClean="0"/>
              <a:t>Lecturer/Researcher</a:t>
            </a:r>
            <a:endParaRPr sz="2104" i="1" dirty="0"/>
          </a:p>
          <a:p>
            <a:pPr defTabSz="361460">
              <a:defRPr sz="1800"/>
            </a:pPr>
            <a:r>
              <a:rPr sz="2104" i="1" dirty="0"/>
              <a:t>Department of </a:t>
            </a:r>
            <a:r>
              <a:rPr lang="en-US" sz="2104" i="1" dirty="0" smtClean="0"/>
              <a:t>Telecommunications and Networking </a:t>
            </a:r>
            <a:r>
              <a:rPr sz="2104" i="1" dirty="0" smtClean="0"/>
              <a:t>Engineering</a:t>
            </a:r>
            <a:r>
              <a:rPr lang="en-US" sz="2104" i="1" dirty="0"/>
              <a:t>,</a:t>
            </a:r>
          </a:p>
          <a:p>
            <a:pPr defTabSz="361460">
              <a:defRPr sz="1800"/>
            </a:pPr>
            <a:r>
              <a:rPr lang="en-US" sz="2104" i="1" dirty="0"/>
              <a:t>Institute of Technology of </a:t>
            </a:r>
            <a:r>
              <a:rPr lang="en-US" sz="2104" i="1" dirty="0" smtClean="0"/>
              <a:t>Cambodia</a:t>
            </a:r>
          </a:p>
          <a:p>
            <a:pPr defTabSz="361460">
              <a:defRPr sz="1800"/>
            </a:pPr>
            <a:r>
              <a:rPr lang="en-US" sz="2104" i="1" dirty="0" smtClean="0">
                <a:hlinkClick r:id="rId3"/>
              </a:rPr>
              <a:t>chanthan@itc.edu.kh</a:t>
            </a:r>
            <a:endParaRPr lang="en-US" sz="2104" i="1" dirty="0" smtClean="0"/>
          </a:p>
          <a:p>
            <a:pPr defTabSz="361460">
              <a:defRPr sz="1800"/>
            </a:pPr>
            <a:r>
              <a:rPr lang="en-US" sz="2104" i="1" dirty="0" smtClean="0">
                <a:hlinkClick r:id="rId4"/>
              </a:rPr>
              <a:t>https</a:t>
            </a:r>
            <a:r>
              <a:rPr lang="en-US" sz="2104" i="1" dirty="0">
                <a:hlinkClick r:id="rId4"/>
              </a:rPr>
              <a:t>://</a:t>
            </a:r>
            <a:r>
              <a:rPr lang="en-US" sz="2104" i="1" dirty="0" smtClean="0">
                <a:hlinkClick r:id="rId4"/>
              </a:rPr>
              <a:t>github.com/Chanthan89/Smart-Irrigation</a:t>
            </a:r>
            <a:endParaRPr lang="en-US" sz="2104" i="1" dirty="0"/>
          </a:p>
          <a:p>
            <a:pPr defTabSz="361460">
              <a:defRPr sz="1800"/>
            </a:pPr>
            <a:r>
              <a:rPr lang="en-US" sz="2104" i="1" dirty="0">
                <a:hlinkClick r:id="rId5"/>
              </a:rPr>
              <a:t>http://</a:t>
            </a:r>
            <a:r>
              <a:rPr lang="en-US" sz="2104" i="1" dirty="0" smtClean="0">
                <a:hlinkClick r:id="rId5"/>
              </a:rPr>
              <a:t>gee.itc.edu.kh</a:t>
            </a:r>
            <a:endParaRPr lang="en-US" sz="2104" i="1" dirty="0" smtClean="0"/>
          </a:p>
          <a:p>
            <a:pPr defTabSz="361460">
              <a:defRPr sz="1800"/>
            </a:pPr>
            <a:endParaRPr lang="en-US" sz="2104" i="1" dirty="0" smtClean="0"/>
          </a:p>
          <a:p>
            <a:pPr defTabSz="361460">
              <a:defRPr sz="1800"/>
            </a:pPr>
            <a:endParaRPr lang="en-US" sz="2104" i="1" dirty="0" smtClean="0"/>
          </a:p>
          <a:p>
            <a:pPr defTabSz="361460">
              <a:defRPr sz="1800"/>
            </a:pPr>
            <a:endParaRPr sz="2104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33" y="204704"/>
            <a:ext cx="1174264" cy="1158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74" y="229386"/>
            <a:ext cx="1134266" cy="11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3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6" y="365126"/>
            <a:ext cx="10921314" cy="873740"/>
          </a:xfrm>
        </p:spPr>
        <p:txBody>
          <a:bodyPr/>
          <a:lstStyle/>
          <a:p>
            <a:pPr marL="457200" lvl="1" indent="0" algn="l">
              <a:buNone/>
            </a:pPr>
            <a:r>
              <a:rPr lang="en-AU" sz="3200" dirty="0" smtClean="0"/>
              <a:t>Online-Automatic irrigation/data collection system</a:t>
            </a:r>
            <a:endParaRPr lang="en-AU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96" y="1238866"/>
            <a:ext cx="10352903" cy="4938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b="1" i="1" dirty="0" err="1" smtClean="0"/>
              <a:t>Bunrong</a:t>
            </a:r>
            <a:r>
              <a:rPr lang="en-AU" b="1" i="1" dirty="0" smtClean="0"/>
              <a:t> and </a:t>
            </a:r>
            <a:r>
              <a:rPr lang="en-AU" b="1" i="1" dirty="0" err="1" smtClean="0"/>
              <a:t>Thavath</a:t>
            </a:r>
            <a:r>
              <a:rPr lang="en-AU" b="1" i="1" dirty="0" smtClean="0"/>
              <a:t> (Co-Supervise: </a:t>
            </a:r>
            <a:r>
              <a:rPr lang="en-AU" b="1" i="1" dirty="0" err="1" smtClean="0"/>
              <a:t>Vichea</a:t>
            </a:r>
            <a:r>
              <a:rPr lang="en-AU" b="1" i="1" dirty="0" smtClean="0"/>
              <a:t>, </a:t>
            </a:r>
            <a:r>
              <a:rPr lang="en-AU" b="1" i="1" dirty="0" err="1" smtClean="0"/>
              <a:t>Pheaktra</a:t>
            </a:r>
            <a:r>
              <a:rPr lang="en-AU" b="1" i="1" dirty="0" smtClean="0"/>
              <a:t>, </a:t>
            </a:r>
            <a:r>
              <a:rPr lang="en-AU" b="1" i="1" dirty="0" err="1" smtClean="0"/>
              <a:t>Dr.</a:t>
            </a:r>
            <a:r>
              <a:rPr lang="en-AU" b="1" i="1" dirty="0" smtClean="0"/>
              <a:t> </a:t>
            </a:r>
            <a:r>
              <a:rPr lang="en-AU" b="1" i="1" dirty="0" err="1" smtClean="0"/>
              <a:t>Pinnara</a:t>
            </a:r>
            <a:r>
              <a:rPr lang="en-AU" b="1" i="1" dirty="0" smtClean="0"/>
              <a:t>)</a:t>
            </a:r>
          </a:p>
          <a:p>
            <a:pPr marL="457200" lvl="1" indent="0">
              <a:buNone/>
            </a:pPr>
            <a:r>
              <a:rPr lang="en-AU" i="1" dirty="0" smtClean="0">
                <a:solidFill>
                  <a:srgbClr val="FF0000"/>
                </a:solidFill>
              </a:rPr>
              <a:t>Project: </a:t>
            </a:r>
            <a:r>
              <a:rPr lang="en-AU" i="1" dirty="0" smtClean="0"/>
              <a:t>Establishment </a:t>
            </a:r>
            <a:r>
              <a:rPr lang="en-AU" i="1" dirty="0"/>
              <a:t>of an Automatic Real-Time </a:t>
            </a:r>
            <a:r>
              <a:rPr lang="en-AU" i="1" dirty="0" smtClean="0"/>
              <a:t>Monitoring System </a:t>
            </a:r>
            <a:r>
              <a:rPr lang="en-AU" i="1" dirty="0"/>
              <a:t>for Irrigation Water Quality </a:t>
            </a:r>
            <a:r>
              <a:rPr lang="en-AU" i="1" dirty="0" smtClean="0"/>
              <a:t>Management (ARES-CCD) 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10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9" y="2328778"/>
            <a:ext cx="4374147" cy="32806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470" y="2328777"/>
            <a:ext cx="2702273" cy="3280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615" y="2328777"/>
            <a:ext cx="4493610" cy="33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85" y="61520"/>
            <a:ext cx="6435741" cy="66599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7093527" y="704740"/>
            <a:ext cx="462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thingspeak.com/channels/1111041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081" y="1994293"/>
            <a:ext cx="1180782" cy="15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12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63661" y="166470"/>
            <a:ext cx="6927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2"/>
              </a:rPr>
              <a:t>https://</a:t>
            </a:r>
            <a:r>
              <a:rPr lang="en-GB" sz="2400" dirty="0" smtClean="0">
                <a:hlinkClick r:id="rId2"/>
              </a:rPr>
              <a:t>thingspeak.com/channels/1111041</a:t>
            </a:r>
            <a:endParaRPr lang="en-GB" sz="2400" dirty="0" smtClean="0"/>
          </a:p>
          <a:p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1" y="800486"/>
            <a:ext cx="10769600" cy="59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6" y="365126"/>
            <a:ext cx="10921314" cy="873740"/>
          </a:xfrm>
        </p:spPr>
        <p:txBody>
          <a:bodyPr/>
          <a:lstStyle/>
          <a:p>
            <a:pPr marL="457200" lvl="1" indent="0" algn="l">
              <a:buNone/>
            </a:pPr>
            <a:r>
              <a:rPr lang="en-AU" sz="3200" dirty="0" smtClean="0"/>
              <a:t>Online-Automatic irrigation/data collection system</a:t>
            </a:r>
            <a:endParaRPr lang="en-AU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96" y="1238866"/>
            <a:ext cx="10352903" cy="4938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b="1" i="1" dirty="0" err="1" smtClean="0"/>
              <a:t>Rengsey</a:t>
            </a:r>
            <a:r>
              <a:rPr lang="en-AU" b="1" i="1" dirty="0" smtClean="0"/>
              <a:t>, </a:t>
            </a:r>
            <a:r>
              <a:rPr lang="en-AU" b="1" i="1" dirty="0" err="1" smtClean="0"/>
              <a:t>Chanthy</a:t>
            </a:r>
            <a:r>
              <a:rPr lang="en-AU" b="1" i="1" dirty="0" smtClean="0"/>
              <a:t>,</a:t>
            </a:r>
            <a:r>
              <a:rPr lang="is-IS" b="1" i="1" dirty="0" smtClean="0"/>
              <a:t>….., (</a:t>
            </a:r>
            <a:r>
              <a:rPr lang="en-AU" b="1" i="1" dirty="0" smtClean="0"/>
              <a:t>Lead by : </a:t>
            </a:r>
            <a:r>
              <a:rPr lang="en-AU" b="1" i="1" dirty="0" err="1" smtClean="0"/>
              <a:t>Tep</a:t>
            </a:r>
            <a:r>
              <a:rPr lang="en-AU" b="1" i="1" dirty="0" smtClean="0"/>
              <a:t> </a:t>
            </a:r>
            <a:r>
              <a:rPr lang="en-AU" b="1" i="1" dirty="0" err="1" smtClean="0"/>
              <a:t>Sovichea</a:t>
            </a:r>
            <a:r>
              <a:rPr lang="en-AU" b="1" i="1" dirty="0" smtClean="0"/>
              <a:t>)</a:t>
            </a:r>
            <a:endParaRPr lang="en-AU" dirty="0" smtClean="0"/>
          </a:p>
          <a:p>
            <a:pPr marL="0" indent="0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Project: </a:t>
            </a:r>
            <a:r>
              <a:rPr lang="en-US" sz="2400" i="1" dirty="0" smtClean="0"/>
              <a:t>Development </a:t>
            </a:r>
            <a:r>
              <a:rPr lang="en-US" sz="2400" i="1" dirty="0"/>
              <a:t>of Control and Monitoring System for Efficient Cultivation and Growing Modeling of Mushroom in </a:t>
            </a:r>
            <a:r>
              <a:rPr lang="en-US" sz="2400" i="1" dirty="0" smtClean="0"/>
              <a:t>Cambodia (LBE)</a:t>
            </a:r>
          </a:p>
          <a:p>
            <a:pPr>
              <a:buFontTx/>
              <a:buChar char="-"/>
            </a:pPr>
            <a:r>
              <a:rPr lang="en-AU" sz="2400" dirty="0" smtClean="0"/>
              <a:t>Develop Control and Monitoring System</a:t>
            </a:r>
          </a:p>
          <a:p>
            <a:pPr>
              <a:buFontTx/>
              <a:buChar char="-"/>
            </a:pPr>
            <a:r>
              <a:rPr lang="en-AU" sz="2400" dirty="0" smtClean="0"/>
              <a:t>Mushroom Growing Model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13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7" y="3707914"/>
            <a:ext cx="3710929" cy="2967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4533" b="14472"/>
          <a:stretch/>
        </p:blipFill>
        <p:spPr>
          <a:xfrm>
            <a:off x="3852286" y="3707913"/>
            <a:ext cx="3200410" cy="29674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96" y="3707912"/>
            <a:ext cx="3569051" cy="29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AU" sz="2800" i="1" dirty="0" smtClean="0"/>
          </a:p>
          <a:p>
            <a:pPr marL="0" indent="0">
              <a:buNone/>
            </a:pPr>
            <a:endParaRPr lang="en-AU" sz="28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/>
          <a:stretch/>
        </p:blipFill>
        <p:spPr>
          <a:xfrm>
            <a:off x="1734861" y="524656"/>
            <a:ext cx="10346423" cy="6249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735" y="90899"/>
            <a:ext cx="68205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iot-lab.itc.edu.kh/data/perspective/client/MushAuto</a:t>
            </a:r>
            <a:endParaRPr lang="en-GB" sz="2000" dirty="0" smtClean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4892" y="2038662"/>
            <a:ext cx="1708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Control</a:t>
            </a:r>
          </a:p>
          <a:p>
            <a:r>
              <a:rPr lang="en-GB" sz="2400" dirty="0" smtClean="0"/>
              <a:t>-CO2</a:t>
            </a:r>
            <a:endParaRPr lang="en-GB" sz="2400" dirty="0"/>
          </a:p>
          <a:p>
            <a:r>
              <a:rPr lang="en-GB" sz="2400" dirty="0" smtClean="0"/>
              <a:t>-Temp</a:t>
            </a:r>
          </a:p>
          <a:p>
            <a:r>
              <a:rPr lang="en-GB" sz="2400" dirty="0" smtClean="0"/>
              <a:t>-</a:t>
            </a:r>
            <a:r>
              <a:rPr lang="en-GB" sz="2400" dirty="0" err="1" smtClean="0"/>
              <a:t>Humi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-Lighting</a:t>
            </a:r>
          </a:p>
          <a:p>
            <a:r>
              <a:rPr lang="en-GB" sz="2400" dirty="0" smtClean="0"/>
              <a:t>-Ventilation</a:t>
            </a:r>
          </a:p>
        </p:txBody>
      </p:sp>
    </p:spTree>
    <p:extLst>
      <p:ext uri="{BB962C8B-B14F-4D97-AF65-F5344CB8AC3E}">
        <p14:creationId xmlns:p14="http://schemas.microsoft.com/office/powerpoint/2010/main" val="12765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AU" sz="2800" i="1" dirty="0" smtClean="0"/>
          </a:p>
          <a:p>
            <a:pPr marL="0" indent="0">
              <a:buNone/>
            </a:pPr>
            <a:endParaRPr lang="en-AU" sz="28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838200" y="161648"/>
            <a:ext cx="10949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hlinkClick r:id="rId2"/>
              </a:rPr>
              <a:t>http://</a:t>
            </a:r>
            <a:r>
              <a:rPr lang="en-GB" sz="3200" dirty="0" smtClean="0">
                <a:hlinkClick r:id="rId2"/>
              </a:rPr>
              <a:t>iot-lab.itc.edu.kh/data/perspective/client/MushAuto</a:t>
            </a:r>
            <a:endParaRPr lang="en-GB" sz="3200" dirty="0" smtClean="0"/>
          </a:p>
          <a:p>
            <a:endParaRPr lang="en-GB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" y="749413"/>
            <a:ext cx="11607384" cy="61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/>
              <a:t>Multi purpose tester for agriculture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AU" b="1" i="1" dirty="0" err="1" smtClean="0"/>
              <a:t>Rengsey</a:t>
            </a:r>
            <a:r>
              <a:rPr lang="en-AU" b="1" i="1" dirty="0"/>
              <a:t> (Co-Supervise: </a:t>
            </a:r>
            <a:r>
              <a:rPr lang="en-AU" b="1" i="1" dirty="0" err="1" smtClean="0"/>
              <a:t>Pheaktra</a:t>
            </a:r>
            <a:r>
              <a:rPr lang="en-AU" b="1" i="1" dirty="0" smtClean="0"/>
              <a:t>)</a:t>
            </a:r>
            <a:endParaRPr lang="en-AU" b="1" i="1" dirty="0"/>
          </a:p>
          <a:p>
            <a:pPr marL="0" indent="0">
              <a:buNone/>
            </a:pPr>
            <a:r>
              <a:rPr lang="en-AU" sz="2800" i="1" dirty="0" smtClean="0"/>
              <a:t>Smart farming project (Fab-Lab, HEIP)</a:t>
            </a:r>
          </a:p>
          <a:p>
            <a:pPr marL="0" indent="0">
              <a:buNone/>
            </a:pPr>
            <a:endParaRPr lang="en-AU" sz="28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7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5" y="185739"/>
            <a:ext cx="10921314" cy="873740"/>
          </a:xfrm>
        </p:spPr>
        <p:txBody>
          <a:bodyPr/>
          <a:lstStyle/>
          <a:p>
            <a:pPr marL="457200" lvl="1" indent="0" algn="l">
              <a:buNone/>
            </a:pPr>
            <a:r>
              <a:rPr lang="en-AU" sz="3200" b="1" i="1" dirty="0" smtClean="0"/>
              <a:t>IoT Cloud Storage </a:t>
            </a:r>
            <a:endParaRPr lang="en-AU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96" y="891689"/>
            <a:ext cx="10352903" cy="4938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b="1" i="1" dirty="0" err="1" smtClean="0"/>
              <a:t>Sovannroth</a:t>
            </a:r>
            <a:r>
              <a:rPr lang="en-AU" b="1" i="1" dirty="0" smtClean="0"/>
              <a:t> </a:t>
            </a:r>
            <a:r>
              <a:rPr lang="en-AU" b="1" i="1" dirty="0" smtClean="0"/>
              <a:t>(Co-Supervise: </a:t>
            </a:r>
            <a:r>
              <a:rPr lang="en-AU" b="1" i="1" dirty="0" err="1" smtClean="0"/>
              <a:t>Daraly</a:t>
            </a:r>
            <a:r>
              <a:rPr lang="en-AU" b="1" i="1" dirty="0" smtClean="0"/>
              <a:t>)</a:t>
            </a:r>
            <a:endParaRPr lang="en-AU" b="1" i="1" dirty="0" smtClean="0"/>
          </a:p>
          <a:p>
            <a:pPr marL="0" indent="0">
              <a:buNone/>
            </a:pPr>
            <a:r>
              <a:rPr lang="en-AU" i="1" dirty="0">
                <a:solidFill>
                  <a:srgbClr val="FF0000"/>
                </a:solidFill>
              </a:rPr>
              <a:t> </a:t>
            </a:r>
            <a:r>
              <a:rPr lang="en-AU" i="1" dirty="0" smtClean="0">
                <a:solidFill>
                  <a:srgbClr val="FF0000"/>
                </a:solidFill>
              </a:rPr>
              <a:t>    </a:t>
            </a:r>
            <a:r>
              <a:rPr lang="en-AU" i="1" dirty="0" smtClean="0">
                <a:solidFill>
                  <a:srgbClr val="FF0000"/>
                </a:solidFill>
              </a:rPr>
              <a:t>Project</a:t>
            </a:r>
            <a:r>
              <a:rPr lang="en-AU" i="1" dirty="0" smtClean="0">
                <a:solidFill>
                  <a:srgbClr val="FF0000"/>
                </a:solidFill>
              </a:rPr>
              <a:t>: </a:t>
            </a:r>
            <a:r>
              <a:rPr lang="en-AU" i="1" dirty="0"/>
              <a:t>Smart farming project (Fab-Lab, HEIP</a:t>
            </a:r>
            <a:r>
              <a:rPr lang="en-AU" i="1" dirty="0" smtClean="0"/>
              <a:t>)</a:t>
            </a:r>
          </a:p>
          <a:p>
            <a:pPr marL="0" indent="0">
              <a:buNone/>
            </a:pPr>
            <a:r>
              <a:rPr lang="en-AU" i="1" dirty="0" smtClean="0"/>
              <a:t>- </a:t>
            </a:r>
            <a:r>
              <a:rPr lang="en-AU" sz="2400" i="1" dirty="0" err="1" smtClean="0"/>
              <a:t>Laravel</a:t>
            </a:r>
            <a:r>
              <a:rPr lang="en-AU" sz="2400" i="1" dirty="0" smtClean="0"/>
              <a:t> framework</a:t>
            </a:r>
          </a:p>
          <a:p>
            <a:pPr>
              <a:buFontTx/>
              <a:buChar char="-"/>
            </a:pPr>
            <a:r>
              <a:rPr lang="en-AU" sz="2400" i="1" dirty="0" smtClean="0"/>
              <a:t>Bootstrap</a:t>
            </a:r>
          </a:p>
          <a:p>
            <a:pPr>
              <a:buFontTx/>
              <a:buChar char="-"/>
            </a:pPr>
            <a:r>
              <a:rPr lang="en-AU" sz="2400" i="1" dirty="0" smtClean="0"/>
              <a:t>Flutter</a:t>
            </a:r>
            <a:endParaRPr lang="en-AU" sz="2400" i="1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17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98" y="1828330"/>
            <a:ext cx="7345181" cy="50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5" y="185739"/>
            <a:ext cx="10921314" cy="873740"/>
          </a:xfrm>
        </p:spPr>
        <p:txBody>
          <a:bodyPr/>
          <a:lstStyle/>
          <a:p>
            <a:pPr marL="457200" lvl="1" indent="0" algn="l">
              <a:buNone/>
            </a:pPr>
            <a:r>
              <a:rPr lang="en-AU" sz="3200" b="1" i="1" dirty="0" smtClean="0"/>
              <a:t>Data analytic (Beginner)</a:t>
            </a:r>
            <a:endParaRPr lang="en-AU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96" y="891689"/>
            <a:ext cx="10352903" cy="4938097"/>
          </a:xfrm>
        </p:spPr>
        <p:txBody>
          <a:bodyPr>
            <a:normAutofit/>
          </a:bodyPr>
          <a:lstStyle/>
          <a:p>
            <a:r>
              <a:rPr lang="en-AU" dirty="0" smtClean="0"/>
              <a:t>Nita: Start working on Image process and Machine learning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18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146"/>
            <a:ext cx="10515600" cy="6492874"/>
          </a:xfrm>
        </p:spPr>
        <p:txBody>
          <a:bodyPr/>
          <a:lstStyle/>
          <a:p>
            <a:pPr algn="ctr"/>
            <a:r>
              <a:rPr lang="en-AU" smtClean="0"/>
              <a:t>Thanks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5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 smtClean="0"/>
              <a:t>Active members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530047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Researcher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Dr.</a:t>
            </a:r>
            <a:r>
              <a:rPr lang="en-AU" dirty="0" smtClean="0"/>
              <a:t> Pec </a:t>
            </a:r>
            <a:r>
              <a:rPr lang="en-AU" dirty="0" err="1" smtClean="0"/>
              <a:t>Rothna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Dr.</a:t>
            </a:r>
            <a:r>
              <a:rPr lang="en-AU" dirty="0" smtClean="0"/>
              <a:t> </a:t>
            </a:r>
            <a:r>
              <a:rPr lang="en-AU" dirty="0" err="1" smtClean="0"/>
              <a:t>Nget</a:t>
            </a:r>
            <a:r>
              <a:rPr lang="en-AU" dirty="0" smtClean="0"/>
              <a:t> </a:t>
            </a:r>
            <a:r>
              <a:rPr lang="en-AU" dirty="0" err="1" smtClean="0"/>
              <a:t>Rithea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err="1"/>
              <a:t>Dr.</a:t>
            </a:r>
            <a:r>
              <a:rPr lang="en-AU" dirty="0"/>
              <a:t> </a:t>
            </a:r>
            <a:r>
              <a:rPr lang="en-AU" dirty="0" err="1"/>
              <a:t>Ket</a:t>
            </a:r>
            <a:r>
              <a:rPr lang="en-AU" dirty="0"/>
              <a:t> </a:t>
            </a:r>
            <a:r>
              <a:rPr lang="en-AU" dirty="0" err="1" smtClean="0"/>
              <a:t>Pinnara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smtClean="0"/>
              <a:t>Mr. </a:t>
            </a:r>
            <a:r>
              <a:rPr lang="en-AU" dirty="0" err="1" smtClean="0"/>
              <a:t>Tep</a:t>
            </a:r>
            <a:r>
              <a:rPr lang="en-AU" dirty="0" smtClean="0"/>
              <a:t> </a:t>
            </a:r>
            <a:r>
              <a:rPr lang="en-AU" dirty="0" err="1" smtClean="0"/>
              <a:t>Sovichea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smtClean="0"/>
              <a:t>Mr. Chhorn </a:t>
            </a:r>
            <a:r>
              <a:rPr lang="en-AU" dirty="0" err="1" smtClean="0"/>
              <a:t>Sopheaktra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smtClean="0"/>
              <a:t>Mr. Hel Chanthan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Students (Under Mr. </a:t>
            </a:r>
            <a:r>
              <a:rPr lang="en-AU" dirty="0" err="1" smtClean="0"/>
              <a:t>Chanthan’s</a:t>
            </a:r>
            <a:r>
              <a:rPr lang="en-AU" dirty="0" smtClean="0"/>
              <a:t> supervision)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smtClean="0"/>
              <a:t>Sai </a:t>
            </a:r>
            <a:r>
              <a:rPr lang="en-AU" dirty="0" err="1" smtClean="0"/>
              <a:t>Thavat</a:t>
            </a:r>
            <a:r>
              <a:rPr lang="en-AU" dirty="0" smtClean="0"/>
              <a:t> (I5)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Vannak</a:t>
            </a:r>
            <a:r>
              <a:rPr lang="en-AU" dirty="0" smtClean="0"/>
              <a:t> </a:t>
            </a:r>
            <a:r>
              <a:rPr lang="en-AU" dirty="0" err="1" smtClean="0"/>
              <a:t>Sovannroth</a:t>
            </a:r>
            <a:r>
              <a:rPr lang="en-AU" dirty="0" smtClean="0"/>
              <a:t> (I4)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Nhim</a:t>
            </a:r>
            <a:r>
              <a:rPr lang="en-AU" dirty="0"/>
              <a:t> </a:t>
            </a:r>
            <a:r>
              <a:rPr lang="en-AU" dirty="0" err="1"/>
              <a:t>Chanrengsey</a:t>
            </a:r>
            <a:r>
              <a:rPr lang="en-AU" dirty="0"/>
              <a:t> (I4)</a:t>
            </a:r>
            <a:endParaRPr lang="en-AU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Proeung</a:t>
            </a:r>
            <a:r>
              <a:rPr lang="en-AU" dirty="0" smtClean="0"/>
              <a:t> </a:t>
            </a:r>
            <a:r>
              <a:rPr lang="en-AU" dirty="0" err="1" smtClean="0"/>
              <a:t>Bunrong</a:t>
            </a:r>
            <a:r>
              <a:rPr lang="en-AU" dirty="0" smtClean="0"/>
              <a:t> </a:t>
            </a:r>
            <a:r>
              <a:rPr lang="en-AU" dirty="0"/>
              <a:t>(I4</a:t>
            </a:r>
            <a:r>
              <a:rPr lang="en-AU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Chek</a:t>
            </a:r>
            <a:r>
              <a:rPr lang="en-AU" dirty="0" smtClean="0"/>
              <a:t> Nita (I4)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err="1" smtClean="0"/>
              <a:t>Sokha</a:t>
            </a:r>
            <a:r>
              <a:rPr lang="en-AU" dirty="0"/>
              <a:t> </a:t>
            </a:r>
            <a:r>
              <a:rPr lang="en-AU" dirty="0" err="1"/>
              <a:t>Sokheng</a:t>
            </a:r>
            <a:r>
              <a:rPr lang="en-AU" dirty="0"/>
              <a:t> (I4</a:t>
            </a:r>
            <a:r>
              <a:rPr lang="en-AU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 smtClean="0"/>
              <a:t>Bin </a:t>
            </a:r>
            <a:r>
              <a:rPr lang="en-AU" dirty="0" err="1" smtClean="0"/>
              <a:t>Chanthy</a:t>
            </a:r>
            <a:r>
              <a:rPr lang="en-AU" dirty="0" smtClean="0"/>
              <a:t> (I4)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77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Project Involved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3914"/>
            <a:ext cx="10515600" cy="55454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rgbClr val="FF0000"/>
                </a:solidFill>
              </a:rPr>
              <a:t>[HEIP]-</a:t>
            </a:r>
            <a:r>
              <a:rPr lang="en-AU" dirty="0" smtClean="0"/>
              <a:t>Toward </a:t>
            </a:r>
            <a:r>
              <a:rPr lang="en-AU" dirty="0"/>
              <a:t>Production Innovation via </a:t>
            </a:r>
            <a:r>
              <a:rPr lang="en-AU" dirty="0" err="1" smtClean="0"/>
              <a:t>Fablab</a:t>
            </a:r>
            <a:r>
              <a:rPr lang="en-AU" dirty="0" smtClean="0"/>
              <a:t>-ITC </a:t>
            </a:r>
            <a:r>
              <a:rPr lang="en-AU" i="1" dirty="0" smtClean="0">
                <a:solidFill>
                  <a:srgbClr val="FF0000"/>
                </a:solidFill>
              </a:rPr>
              <a:t>(Co-PI)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[HEIP-Under Reviewed]-</a:t>
            </a:r>
            <a:r>
              <a:rPr lang="en-US" dirty="0" smtClean="0"/>
              <a:t>Integrated </a:t>
            </a:r>
            <a:r>
              <a:rPr lang="en-US" dirty="0"/>
              <a:t>approach of precise irrigation and sustainable Soil management to improve crop water productivity in Cambodia through ITC soil </a:t>
            </a:r>
            <a:r>
              <a:rPr lang="en-US" dirty="0" smtClean="0"/>
              <a:t>laboratory </a:t>
            </a:r>
            <a:r>
              <a:rPr lang="en-US" dirty="0"/>
              <a:t>development: the focus on rice </a:t>
            </a:r>
            <a:r>
              <a:rPr lang="en-US" dirty="0" smtClean="0"/>
              <a:t>farming </a:t>
            </a:r>
            <a:r>
              <a:rPr lang="en-US" i="1" dirty="0" smtClean="0">
                <a:solidFill>
                  <a:srgbClr val="FF0000"/>
                </a:solidFill>
              </a:rPr>
              <a:t>(Member)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rgbClr val="FF0000"/>
                </a:solidFill>
              </a:rPr>
              <a:t>[LBE-JICA]-</a:t>
            </a:r>
            <a:r>
              <a:rPr lang="en-US" dirty="0"/>
              <a:t>Development of Control and Monitoring System for Efficient Cultivation and Growing Modeling of Mushroom in Cambodia </a:t>
            </a:r>
            <a:r>
              <a:rPr lang="en-US" i="1" dirty="0" smtClean="0">
                <a:solidFill>
                  <a:srgbClr val="FF0000"/>
                </a:solidFill>
              </a:rPr>
              <a:t>(Co-PI)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rgbClr val="FF0000"/>
                </a:solidFill>
              </a:rPr>
              <a:t>[LBE-JICA]-</a:t>
            </a:r>
            <a:r>
              <a:rPr lang="en-AU" dirty="0"/>
              <a:t>Implementation of Data Transmission Testbed Focused on Channel Access Protocol Design with Physical-layer Network Coding for Low Latency Transmission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(Member)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rgbClr val="FF0000"/>
                </a:solidFill>
              </a:rPr>
              <a:t>[</a:t>
            </a:r>
            <a:r>
              <a:rPr lang="en-AU" dirty="0">
                <a:solidFill>
                  <a:srgbClr val="FF0000"/>
                </a:solidFill>
              </a:rPr>
              <a:t>ARES-CCD]-</a:t>
            </a:r>
            <a:r>
              <a:rPr lang="en-AU" dirty="0"/>
              <a:t>Establishment of an Automatic Real-Time Monitoring System for Irrigation Water Quality Management </a:t>
            </a:r>
            <a:r>
              <a:rPr lang="en-AU" i="1" dirty="0"/>
              <a:t>(</a:t>
            </a:r>
            <a:r>
              <a:rPr lang="en-AU" i="1" dirty="0">
                <a:solidFill>
                  <a:srgbClr val="C00000"/>
                </a:solidFill>
              </a:rPr>
              <a:t>Member</a:t>
            </a:r>
            <a:r>
              <a:rPr lang="en-AU" i="1" dirty="0"/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 smtClean="0"/>
              <a:t>Focused Area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404" y="1078174"/>
            <a:ext cx="10960395" cy="50987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sz="3200" dirty="0"/>
              <a:t>1</a:t>
            </a:r>
            <a:r>
              <a:rPr lang="en-AU" sz="3200" dirty="0" smtClean="0"/>
              <a:t>. Online-Automatic irrigation/data collection system</a:t>
            </a:r>
            <a:endParaRPr lang="en-AU" dirty="0" smtClean="0"/>
          </a:p>
          <a:p>
            <a:pPr lvl="1"/>
            <a:r>
              <a:rPr lang="en-AU" sz="1800" dirty="0" smtClean="0"/>
              <a:t>WSN/Module for </a:t>
            </a:r>
            <a:r>
              <a:rPr lang="en-AU" sz="1800" dirty="0" smtClean="0">
                <a:solidFill>
                  <a:srgbClr val="FF0000"/>
                </a:solidFill>
              </a:rPr>
              <a:t>open space/Large farm </a:t>
            </a:r>
            <a:r>
              <a:rPr lang="en-AU" sz="1800" dirty="0" smtClean="0"/>
              <a:t>(</a:t>
            </a:r>
            <a:r>
              <a:rPr lang="en-AU" sz="1800" dirty="0"/>
              <a:t>Monitoring and control of environmental and soil data</a:t>
            </a:r>
            <a:r>
              <a:rPr lang="en-AU" sz="1800" dirty="0" smtClean="0"/>
              <a:t>)</a:t>
            </a:r>
          </a:p>
          <a:p>
            <a:pPr lvl="1"/>
            <a:r>
              <a:rPr lang="en-AU" sz="1800" dirty="0" smtClean="0"/>
              <a:t>Manual and auto mode</a:t>
            </a:r>
          </a:p>
          <a:p>
            <a:pPr lvl="1"/>
            <a:r>
              <a:rPr lang="en-AU" sz="1800" dirty="0" smtClean="0"/>
              <a:t>Online control/command</a:t>
            </a:r>
          </a:p>
          <a:p>
            <a:pPr lvl="1"/>
            <a:r>
              <a:rPr lang="en-AU" sz="1800" dirty="0" smtClean="0"/>
              <a:t>Store data in open platform</a:t>
            </a:r>
          </a:p>
          <a:p>
            <a:pPr marL="457200" lvl="1" indent="0">
              <a:buNone/>
            </a:pPr>
            <a:r>
              <a:rPr lang="en-AU" sz="1800" dirty="0" smtClean="0"/>
              <a:t>(</a:t>
            </a:r>
            <a:r>
              <a:rPr lang="en-AU" sz="1800" dirty="0" err="1" smtClean="0">
                <a:solidFill>
                  <a:srgbClr val="FF0000"/>
                </a:solidFill>
              </a:rPr>
              <a:t>Thinspeak</a:t>
            </a:r>
            <a:r>
              <a:rPr lang="en-AU" sz="1800" dirty="0" smtClean="0">
                <a:solidFill>
                  <a:srgbClr val="FF0000"/>
                </a:solidFill>
              </a:rPr>
              <a:t> by </a:t>
            </a:r>
            <a:r>
              <a:rPr lang="en-AU" sz="1800" dirty="0" err="1" smtClean="0">
                <a:solidFill>
                  <a:srgbClr val="FF0000"/>
                </a:solidFill>
              </a:rPr>
              <a:t>Mathworks</a:t>
            </a:r>
            <a:r>
              <a:rPr lang="en-AU" sz="1800" dirty="0" smtClean="0"/>
              <a:t>)</a:t>
            </a:r>
          </a:p>
          <a:p>
            <a:pPr lvl="1"/>
            <a:r>
              <a:rPr lang="en-AU" sz="1800" dirty="0" smtClean="0"/>
              <a:t>Free platform hosted in </a:t>
            </a:r>
          </a:p>
          <a:p>
            <a:pPr marL="457200" lvl="1" indent="0">
              <a:buNone/>
            </a:pPr>
            <a:r>
              <a:rPr lang="en-AU" sz="1800" dirty="0"/>
              <a:t>Local server </a:t>
            </a:r>
            <a:r>
              <a:rPr lang="en-AU" sz="1800" dirty="0" smtClean="0"/>
              <a:t> (</a:t>
            </a:r>
            <a:r>
              <a:rPr lang="en-AU" sz="1800" dirty="0" smtClean="0">
                <a:solidFill>
                  <a:srgbClr val="FF0000"/>
                </a:solidFill>
              </a:rPr>
              <a:t>Ignition by </a:t>
            </a:r>
          </a:p>
          <a:p>
            <a:pPr marL="457200" lvl="1" indent="0">
              <a:buNone/>
            </a:pPr>
            <a:r>
              <a:rPr lang="en-AU" sz="1800" dirty="0" smtClean="0">
                <a:solidFill>
                  <a:srgbClr val="FF0000"/>
                </a:solidFill>
              </a:rPr>
              <a:t>Inductive automation</a:t>
            </a:r>
            <a:r>
              <a:rPr lang="en-AU" sz="1800" dirty="0" smtClean="0"/>
              <a:t>)</a:t>
            </a:r>
          </a:p>
          <a:p>
            <a:pPr lvl="1"/>
            <a:r>
              <a:rPr lang="en-AU" sz="1800" dirty="0" smtClean="0"/>
              <a:t>Self Backend- Frontend </a:t>
            </a:r>
          </a:p>
          <a:p>
            <a:pPr marL="457200" lvl="1" indent="0">
              <a:buNone/>
            </a:pPr>
            <a:r>
              <a:rPr lang="en-AU" sz="1800" dirty="0" smtClean="0"/>
              <a:t>design</a:t>
            </a:r>
          </a:p>
          <a:p>
            <a:pPr marL="1428750" lvl="2" indent="-514350">
              <a:buFont typeface="+mj-lt"/>
              <a:buAutoNum type="arabicPeriod"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20" y="2231047"/>
            <a:ext cx="8215952" cy="46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 smtClean="0"/>
              <a:t>Focused Area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2. Offline-Automatic irrigation and data collection system</a:t>
            </a:r>
          </a:p>
          <a:p>
            <a:pPr lvl="1"/>
            <a:r>
              <a:rPr lang="en-AU" sz="1800" dirty="0" smtClean="0"/>
              <a:t>WSN/Module for </a:t>
            </a:r>
            <a:r>
              <a:rPr lang="en-AU" sz="1800" dirty="0" smtClean="0">
                <a:solidFill>
                  <a:srgbClr val="FF0000"/>
                </a:solidFill>
              </a:rPr>
              <a:t>open space/Large farm </a:t>
            </a:r>
            <a:r>
              <a:rPr lang="en-AU" sz="1800" dirty="0" smtClean="0"/>
              <a:t>(Monitoring and control of environmental and soil data)</a:t>
            </a:r>
          </a:p>
          <a:p>
            <a:pPr lvl="1"/>
            <a:r>
              <a:rPr lang="en-AU" sz="1800" dirty="0" smtClean="0"/>
              <a:t>HMI control and </a:t>
            </a:r>
          </a:p>
          <a:p>
            <a:pPr marL="457200" lvl="1" indent="0">
              <a:buNone/>
            </a:pPr>
            <a:r>
              <a:rPr lang="en-AU" sz="1800" dirty="0" smtClean="0"/>
              <a:t>display</a:t>
            </a:r>
          </a:p>
          <a:p>
            <a:pPr lvl="1"/>
            <a:r>
              <a:rPr lang="en-AU" sz="1800" dirty="0" smtClean="0"/>
              <a:t>SD storage</a:t>
            </a:r>
          </a:p>
          <a:p>
            <a:pPr lvl="1"/>
            <a:r>
              <a:rPr lang="en-AU" sz="1800" dirty="0" smtClean="0"/>
              <a:t>Medium and long</a:t>
            </a:r>
          </a:p>
          <a:p>
            <a:pPr marL="457200" lvl="1" indent="0">
              <a:buNone/>
            </a:pPr>
            <a:r>
              <a:rPr lang="en-AU" sz="1800" dirty="0" smtClean="0"/>
              <a:t>Range (</a:t>
            </a:r>
            <a:r>
              <a:rPr lang="en-AU" sz="1800" dirty="0" err="1" smtClean="0"/>
              <a:t>Xbee</a:t>
            </a:r>
            <a:r>
              <a:rPr lang="en-AU" sz="1800" dirty="0" smtClean="0"/>
              <a:t>, Lora)</a:t>
            </a:r>
          </a:p>
          <a:p>
            <a:pPr lvl="1"/>
            <a:r>
              <a:rPr lang="en-AU" sz="1800" dirty="0" smtClean="0"/>
              <a:t>Plug and play</a:t>
            </a:r>
          </a:p>
          <a:p>
            <a:pPr lvl="1"/>
            <a:r>
              <a:rPr lang="en-AU" sz="1800" dirty="0" smtClean="0"/>
              <a:t>Solar powered</a:t>
            </a:r>
          </a:p>
          <a:p>
            <a:pPr lvl="1"/>
            <a:r>
              <a:rPr lang="en-AU" sz="1800" dirty="0" smtClean="0"/>
              <a:t>Open sources </a:t>
            </a:r>
          </a:p>
          <a:p>
            <a:pPr marL="457200" lvl="1" indent="0">
              <a:buNone/>
            </a:pPr>
            <a:r>
              <a:rPr lang="en-AU" sz="1800" dirty="0" smtClean="0"/>
              <a:t>Hardware and </a:t>
            </a:r>
          </a:p>
          <a:p>
            <a:pPr marL="457200" lvl="1" indent="0">
              <a:buNone/>
            </a:pPr>
            <a:r>
              <a:rPr lang="en-AU" sz="1800" dirty="0" smtClean="0"/>
              <a:t>Industrial hardware</a:t>
            </a:r>
          </a:p>
          <a:p>
            <a:pPr lvl="1"/>
            <a:endParaRPr lang="en-AU" sz="1800" dirty="0" smtClean="0"/>
          </a:p>
          <a:p>
            <a:pPr lvl="2"/>
            <a:endParaRPr lang="en-AU" dirty="0" smtClean="0"/>
          </a:p>
          <a:p>
            <a:pPr marL="1428750" lvl="2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5</a:t>
            </a:fld>
            <a:endParaRPr lang="en-AU"/>
          </a:p>
        </p:txBody>
      </p:sp>
      <p:pic>
        <p:nvPicPr>
          <p:cNvPr id="5" name="Picture 4" descr="../../../../../../Downloads/Telegram%20Desktop/Wireles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94" y="2112605"/>
            <a:ext cx="8601605" cy="4608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5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 smtClean="0"/>
              <a:t>Focused Area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sz="3200" dirty="0"/>
              <a:t>3</a:t>
            </a:r>
            <a:r>
              <a:rPr lang="en-AU" sz="3200" dirty="0" smtClean="0"/>
              <a:t>. Plug and Play-On/Offline-Greenhouse Environmental monitoring and control Module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6</a:t>
            </a:fld>
            <a:endParaRPr lang="en-AU"/>
          </a:p>
        </p:txBody>
      </p:sp>
      <p:grpSp>
        <p:nvGrpSpPr>
          <p:cNvPr id="23" name="Group 22"/>
          <p:cNvGrpSpPr/>
          <p:nvPr/>
        </p:nvGrpSpPr>
        <p:grpSpPr>
          <a:xfrm>
            <a:off x="1259249" y="3019257"/>
            <a:ext cx="9673502" cy="3838743"/>
            <a:chOff x="1179395" y="2593958"/>
            <a:chExt cx="10406034" cy="4264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570" y="2593958"/>
              <a:ext cx="7832859" cy="42640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65" b="28358"/>
            <a:stretch/>
          </p:blipFill>
          <p:spPr>
            <a:xfrm>
              <a:off x="1179395" y="2593958"/>
              <a:ext cx="2750024" cy="14733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" t="6811" r="36169" b="7575"/>
            <a:stretch/>
          </p:blipFill>
          <p:spPr>
            <a:xfrm>
              <a:off x="7448444" y="4067345"/>
              <a:ext cx="752721" cy="701783"/>
            </a:xfrm>
            <a:prstGeom prst="rect">
              <a:avLst/>
            </a:prstGeom>
          </p:spPr>
        </p:pic>
        <p:cxnSp>
          <p:nvCxnSpPr>
            <p:cNvPr id="11" name="Elbow Connector 10"/>
            <p:cNvCxnSpPr>
              <a:stCxn id="9" idx="1"/>
            </p:cNvCxnSpPr>
            <p:nvPr/>
          </p:nvCxnSpPr>
          <p:spPr>
            <a:xfrm rot="10800000">
              <a:off x="3752570" y="3421593"/>
              <a:ext cx="3695874" cy="996645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166068" y="3403477"/>
              <a:ext cx="152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Input</a:t>
              </a:r>
              <a:endParaRPr lang="en-GB" dirty="0"/>
            </a:p>
          </p:txBody>
        </p:sp>
        <p:cxnSp>
          <p:nvCxnSpPr>
            <p:cNvPr id="15" name="Elbow Connector 14"/>
            <p:cNvCxnSpPr>
              <a:stCxn id="7" idx="2"/>
            </p:cNvCxnSpPr>
            <p:nvPr/>
          </p:nvCxnSpPr>
          <p:spPr>
            <a:xfrm rot="16200000" flipH="1">
              <a:off x="3647657" y="2974094"/>
              <a:ext cx="1355092" cy="3541593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>
              <a:off x="3752568" y="3070704"/>
              <a:ext cx="6041412" cy="591566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73137" y="2611678"/>
              <a:ext cx="1522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Output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AU" dirty="0" smtClean="0"/>
              <a:t>Focused Area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8866"/>
            <a:ext cx="10515600" cy="4938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 smtClean="0"/>
              <a:t>4. Multi purpose tester for agriculture </a:t>
            </a:r>
          </a:p>
          <a:p>
            <a:pPr lvl="2"/>
            <a:r>
              <a:rPr lang="en-AU" sz="2800" dirty="0" smtClean="0"/>
              <a:t>Soil moisture/Temperature</a:t>
            </a:r>
          </a:p>
          <a:p>
            <a:pPr lvl="2"/>
            <a:r>
              <a:rPr lang="en-AU" sz="2800" dirty="0" smtClean="0"/>
              <a:t>Soil/water pH</a:t>
            </a:r>
          </a:p>
          <a:p>
            <a:pPr lvl="2"/>
            <a:r>
              <a:rPr lang="en-AU" sz="2800" dirty="0" smtClean="0"/>
              <a:t>Ambient temperature/Humidity</a:t>
            </a:r>
          </a:p>
          <a:p>
            <a:pPr lvl="2"/>
            <a:r>
              <a:rPr lang="en-AU" sz="2800" dirty="0" smtClean="0"/>
              <a:t>Nutrient</a:t>
            </a:r>
          </a:p>
          <a:p>
            <a:pPr lvl="2"/>
            <a:r>
              <a:rPr lang="is-IS" sz="2800" dirty="0" smtClean="0"/>
              <a:t>…..........</a:t>
            </a:r>
            <a:endParaRPr lang="en-AU" sz="2800" dirty="0" smtClean="0"/>
          </a:p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0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6" y="365126"/>
            <a:ext cx="10921314" cy="873740"/>
          </a:xfrm>
        </p:spPr>
        <p:txBody>
          <a:bodyPr/>
          <a:lstStyle/>
          <a:p>
            <a:r>
              <a:rPr lang="en-AU" dirty="0" smtClean="0"/>
              <a:t>Focused Area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86" y="1238866"/>
            <a:ext cx="10921314" cy="4938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sz="3200" dirty="0" smtClean="0"/>
              <a:t>5. Farm’s data storage, monitoring and analytics: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AU" sz="2800" dirty="0" smtClean="0"/>
              <a:t>Backend: Server, Database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sz="2800" dirty="0" smtClean="0"/>
              <a:t>Frontend development: Web application and mobile application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AU" sz="2800" dirty="0" smtClean="0"/>
              <a:t>Data analytic of the farm environment using machine learning/AI technique 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8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6" y="185738"/>
            <a:ext cx="10921314" cy="5991225"/>
          </a:xfrm>
        </p:spPr>
        <p:txBody>
          <a:bodyPr/>
          <a:lstStyle/>
          <a:p>
            <a:pPr algn="ctr"/>
            <a:r>
              <a:rPr lang="en-AU" dirty="0" smtClean="0"/>
              <a:t>Ongoing Project Progress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059480"/>
            <a:ext cx="10760676" cy="5117484"/>
          </a:xfrm>
        </p:spPr>
        <p:txBody>
          <a:bodyPr>
            <a:normAutofit/>
          </a:bodyPr>
          <a:lstStyle/>
          <a:p>
            <a:endParaRPr lang="en-AU" sz="3600" dirty="0" smtClean="0"/>
          </a:p>
          <a:p>
            <a:endParaRPr lang="en-AU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84C2-3F04-8D42-B4FE-B150DD1A8F08}" type="slidenum">
              <a:rPr lang="en-AU" smtClean="0"/>
              <a:t>9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451062" y="12091933"/>
            <a:ext cx="13338712" cy="10516870"/>
            <a:chOff x="29451062" y="12091933"/>
            <a:chExt cx="13338712" cy="1051687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34EE2BC-3023-4E3D-9776-B5DA9349FCB9}"/>
              </a:ext>
            </a:extLst>
          </p:cNvPr>
          <p:cNvGrpSpPr/>
          <p:nvPr/>
        </p:nvGrpSpPr>
        <p:grpSpPr>
          <a:xfrm>
            <a:off x="29603462" y="12244333"/>
            <a:ext cx="13338712" cy="10516870"/>
            <a:chOff x="29451062" y="12091933"/>
            <a:chExt cx="13338712" cy="10516870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43BF615-E479-4F1D-83CB-C83C9EAD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1062" y="12091933"/>
              <a:ext cx="13338712" cy="10516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12E3376-4CD3-4A4A-BD18-823AED5B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4824180"/>
              <a:ext cx="5332501" cy="3686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39EAA75-9A43-419C-A0DA-7213E64D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2784" y="18756274"/>
              <a:ext cx="5296903" cy="37047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2207708-741B-4519-954D-F58DA7F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11" y="18836639"/>
              <a:ext cx="5332500" cy="362435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43BF615-E479-4F1D-83CB-C83C9EAD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62" y="12396733"/>
            <a:ext cx="13338712" cy="105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12369</TotalTime>
  <Words>565</Words>
  <Application>Microsoft Macintosh PowerPoint</Application>
  <PresentationFormat>Widescreen</PresentationFormat>
  <Paragraphs>126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Helvetica Light</vt:lpstr>
      <vt:lpstr>Arial</vt:lpstr>
      <vt:lpstr>Office Theme</vt:lpstr>
      <vt:lpstr>Research Project Plan 2020-2021</vt:lpstr>
      <vt:lpstr>Active members</vt:lpstr>
      <vt:lpstr>Project Involved</vt:lpstr>
      <vt:lpstr>Focused Area</vt:lpstr>
      <vt:lpstr>Focused Area</vt:lpstr>
      <vt:lpstr>Focused Area</vt:lpstr>
      <vt:lpstr>Focused Area</vt:lpstr>
      <vt:lpstr>Focused Area</vt:lpstr>
      <vt:lpstr>Ongoing Project Progress</vt:lpstr>
      <vt:lpstr>Online-Automatic irrigation/data collection system</vt:lpstr>
      <vt:lpstr>PowerPoint Presentation</vt:lpstr>
      <vt:lpstr>PowerPoint Presentation</vt:lpstr>
      <vt:lpstr>Online-Automatic irrigation/data collection system</vt:lpstr>
      <vt:lpstr>PowerPoint Presentation</vt:lpstr>
      <vt:lpstr>PowerPoint Presentation</vt:lpstr>
      <vt:lpstr>Multi purpose tester for agriculture </vt:lpstr>
      <vt:lpstr>IoT Cloud Storage </vt:lpstr>
      <vt:lpstr>Data analytic (Beginner)</vt:lpstr>
      <vt:lpstr>Thanks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</dc:title>
  <dc:creator>Microsoft Office User</dc:creator>
  <cp:lastModifiedBy>Microsoft Office User</cp:lastModifiedBy>
  <cp:revision>423</cp:revision>
  <cp:lastPrinted>2019-02-21T04:19:04Z</cp:lastPrinted>
  <dcterms:created xsi:type="dcterms:W3CDTF">2018-12-20T10:25:49Z</dcterms:created>
  <dcterms:modified xsi:type="dcterms:W3CDTF">2020-11-20T08:12:32Z</dcterms:modified>
</cp:coreProperties>
</file>